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71" r:id="rId6"/>
    <p:sldId id="262" r:id="rId7"/>
    <p:sldId id="263" r:id="rId8"/>
    <p:sldId id="264" r:id="rId9"/>
    <p:sldId id="272" r:id="rId10"/>
    <p:sldId id="265" r:id="rId11"/>
    <p:sldId id="273" r:id="rId12"/>
    <p:sldId id="266" r:id="rId13"/>
    <p:sldId id="274" r:id="rId14"/>
    <p:sldId id="269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31"/>
    <a:srgbClr val="6F6F6F"/>
    <a:srgbClr val="7E7E7E"/>
    <a:srgbClr val="1EB4FF"/>
    <a:srgbClr val="FFE058"/>
    <a:srgbClr val="25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5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5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3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0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7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9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3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6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F61C-BF45-874B-BB8F-5EF1EA6AD334}" type="datetimeFigureOut">
              <a:rPr lang="en-US" smtClean="0"/>
              <a:t>5/18/15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0426-77C6-4E4F-A803-7167F3D5C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8937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NO COAL SAVE KRABI</a:t>
            </a:r>
            <a:endParaRPr lang="en-US" sz="6000" b="1" u="sng" dirty="0">
              <a:solidFill>
                <a:srgbClr val="FFBF31"/>
              </a:solidFill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36577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400"/>
            <a:ext cx="8229600" cy="1143000"/>
          </a:xfrm>
        </p:spPr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ถ้ากระบี่…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4390"/>
            <a:ext cx="8229600" cy="25726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“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คุณจะรู้สึกอย่างไร ถ้าวันข้างหน้า กระบี่ไม่เป็นเหมือนที่คุณรู้จัก</a:t>
            </a: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”</a:t>
            </a:r>
          </a:p>
          <a:p>
            <a:pPr marL="0" indent="0" algn="ctr">
              <a:buNone/>
            </a:pPr>
            <a:endParaRPr lang="en-US" dirty="0" smtClean="0"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th-TH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กลุ่มเป้าหมาย</a:t>
            </a:r>
            <a:r>
              <a:rPr lang="th-TH" b="1" dirty="0" smtClean="0">
                <a:solidFill>
                  <a:srgbClr val="FFBF31"/>
                </a:solidFill>
                <a:latin typeface="TH SarabunPSK"/>
                <a:cs typeface="TH SarabunPSK"/>
              </a:rPr>
              <a:t> 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คนจังหวัดกระบี่ </a:t>
            </a:r>
            <a:endParaRPr lang="en-US" dirty="0">
              <a:solidFill>
                <a:schemeClr val="bg1"/>
              </a:solidFill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71321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9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Storyboard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pic>
        <p:nvPicPr>
          <p:cNvPr id="4" name="Picture 3" descr="Storyboard tw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5" y="1308783"/>
            <a:ext cx="8394095" cy="52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371"/>
            <a:ext cx="8229600" cy="1143000"/>
          </a:xfrm>
        </p:spPr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แสงไฟสีดำ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7819"/>
            <a:ext cx="8229600" cy="27057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“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แสงสว่างที่นำพาความมืดมิดมายิ่งกว่า</a:t>
            </a: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”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“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อย่าให้มันต้องเกิดขึ้นอีกเลยครับ</a:t>
            </a: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”</a:t>
            </a:r>
            <a:endParaRPr lang="th-TH" dirty="0" smtClean="0">
              <a:solidFill>
                <a:schemeClr val="bg1"/>
              </a:solidFill>
              <a:latin typeface="TH SarabunPSK"/>
              <a:cs typeface="TH SarabunPSK"/>
            </a:endParaRPr>
          </a:p>
          <a:p>
            <a:pPr marL="0" indent="0">
              <a:buNone/>
            </a:pPr>
            <a:endParaRPr lang="en-US" dirty="0"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th-TH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กลุ่มเป้าหมาย</a:t>
            </a:r>
            <a:r>
              <a:rPr lang="en-US" b="1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 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หน่วยงาน กฟฝ</a:t>
            </a:r>
            <a:r>
              <a:rPr lang="en-US" dirty="0" smtClean="0">
                <a:solidFill>
                  <a:schemeClr val="bg1"/>
                </a:solidFill>
                <a:latin typeface="TH SarabunPSK"/>
                <a:cs typeface="TH SarabunPSK"/>
              </a:rPr>
              <a:t>.</a:t>
            </a:r>
            <a:r>
              <a:rPr lang="th-TH" dirty="0" smtClean="0">
                <a:solidFill>
                  <a:schemeClr val="bg1"/>
                </a:solidFill>
                <a:latin typeface="TH SarabunPSK"/>
                <a:cs typeface="TH SarabunPSK"/>
              </a:rPr>
              <a:t> และภาครัฐ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284074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Storyboard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pic>
        <p:nvPicPr>
          <p:cNvPr id="4" name="Picture 3" descr="Storyboard 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8" y="1262749"/>
            <a:ext cx="8360909" cy="52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0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3305"/>
            <a:ext cx="8229600" cy="1143000"/>
          </a:xfrm>
        </p:spPr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ผลที่คาดว่าจะได้รับ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45380"/>
            <a:ext cx="8229600" cy="4525963"/>
          </a:xfrm>
        </p:spPr>
        <p:txBody>
          <a:bodyPr>
            <a:normAutofit/>
          </a:bodyPr>
          <a:lstStyle/>
          <a:p>
            <a:pPr lvl="3">
              <a:buFontTx/>
              <a:buChar char="-"/>
            </a:pPr>
            <a:r>
              <a:rPr lang="th-TH" sz="3500" dirty="0" smtClean="0">
                <a:solidFill>
                  <a:schemeClr val="bg1"/>
                </a:solidFill>
                <a:latin typeface="TH SarabunPSK"/>
                <a:cs typeface="TH SarabunPSK"/>
              </a:rPr>
              <a:t>กระตุ้นสังคม</a:t>
            </a:r>
            <a:endParaRPr lang="en-US" sz="3500" dirty="0" smtClean="0">
              <a:solidFill>
                <a:schemeClr val="bg1"/>
              </a:solidFill>
              <a:latin typeface="TH SarabunPSK"/>
              <a:cs typeface="TH SarabunPSK"/>
            </a:endParaRPr>
          </a:p>
          <a:p>
            <a:pPr lvl="3">
              <a:buFontTx/>
              <a:buChar char="-"/>
            </a:pPr>
            <a:r>
              <a:rPr lang="th-TH" sz="3500" dirty="0" smtClean="0">
                <a:solidFill>
                  <a:schemeClr val="bg1"/>
                </a:solidFill>
                <a:latin typeface="TH SarabunPSK"/>
                <a:cs typeface="TH SarabunPSK"/>
              </a:rPr>
              <a:t>เข้ามามีส่วนร่วม</a:t>
            </a:r>
            <a:endParaRPr lang="en-US" sz="3500" dirty="0" smtClean="0">
              <a:solidFill>
                <a:schemeClr val="bg1"/>
              </a:solidFill>
              <a:latin typeface="TH SarabunPSK"/>
              <a:cs typeface="TH SarabunPSK"/>
            </a:endParaRPr>
          </a:p>
          <a:p>
            <a:pPr lvl="3">
              <a:buFontTx/>
              <a:buChar char="-"/>
            </a:pPr>
            <a:r>
              <a:rPr lang="th-TH" sz="3500" dirty="0" smtClean="0">
                <a:solidFill>
                  <a:schemeClr val="bg1"/>
                </a:solidFill>
                <a:latin typeface="TH SarabunPSK"/>
                <a:cs typeface="TH SarabunPSK"/>
              </a:rPr>
              <a:t>หยุดยั้งการกลับมาใช้พลังงานถ่านหิน</a:t>
            </a:r>
            <a:endParaRPr lang="en-US" sz="3500" dirty="0">
              <a:solidFill>
                <a:schemeClr val="bg1"/>
              </a:solidFill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63392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ช่องทางในการเผยแพร่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5947" y="1693604"/>
            <a:ext cx="258275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Social network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FF"/>
                </a:solidFill>
                <a:latin typeface="TH SarabunPSK"/>
                <a:cs typeface="TH SarabunPSK"/>
              </a:rPr>
              <a:t>Youtube</a:t>
            </a:r>
            <a:endParaRPr lang="en-US" sz="3200" dirty="0" smtClean="0">
              <a:solidFill>
                <a:srgbClr val="FFFFFF"/>
              </a:solidFill>
              <a:latin typeface="TH SarabunPSK"/>
              <a:cs typeface="TH SarabunPSK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FFFFFF"/>
                </a:solidFill>
                <a:latin typeface="TH SarabunPSK"/>
                <a:cs typeface="TH SarabunPSK"/>
              </a:rPr>
              <a:t>Facebook</a:t>
            </a:r>
            <a:endParaRPr lang="en-US" sz="3200" dirty="0">
              <a:solidFill>
                <a:srgbClr val="FFFFFF"/>
              </a:solidFill>
              <a:latin typeface="TH SarabunPSK"/>
              <a:cs typeface="TH SarabunPS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5947" y="3678662"/>
            <a:ext cx="5703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สื่อโทรทัศน์</a:t>
            </a:r>
            <a:endParaRPr lang="en-US" sz="4000" b="1" u="sng" dirty="0" smtClean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marL="457200" indent="-457200">
              <a:buFontTx/>
              <a:buChar char="-"/>
            </a:pPr>
            <a:r>
              <a:rPr lang="th-TH" sz="3000" dirty="0" smtClean="0">
                <a:solidFill>
                  <a:srgbClr val="FFFFFF"/>
                </a:solidFill>
                <a:latin typeface="TH SarabunPSK"/>
                <a:cs typeface="TH SarabunPSK"/>
              </a:rPr>
              <a:t>โทรทัศน์</a:t>
            </a:r>
            <a:endParaRPr lang="en-US" sz="3000" dirty="0" smtClean="0">
              <a:solidFill>
                <a:srgbClr val="FFFFFF"/>
              </a:solidFill>
              <a:latin typeface="TH SarabunPSK"/>
              <a:cs typeface="TH SarabunPSK"/>
            </a:endParaRPr>
          </a:p>
          <a:p>
            <a:pPr marL="457200" indent="-457200">
              <a:buFontTx/>
              <a:buChar char="-"/>
            </a:pPr>
            <a:r>
              <a:rPr lang="th-TH" sz="3000" dirty="0" smtClean="0">
                <a:solidFill>
                  <a:srgbClr val="FFFFFF"/>
                </a:solidFill>
                <a:latin typeface="TH SarabunPSK"/>
                <a:cs typeface="TH SarabunPSK"/>
              </a:rPr>
              <a:t>เคเบิ้ลทีวีในพื้นที่จังหวัดกระบี่</a:t>
            </a:r>
            <a:r>
              <a:rPr lang="en-US" sz="3000" dirty="0">
                <a:solidFill>
                  <a:srgbClr val="FFFFFF"/>
                </a:solidFill>
                <a:latin typeface="TH SarabunPSK"/>
                <a:cs typeface="TH SarabunPSK"/>
              </a:rPr>
              <a:t> </a:t>
            </a:r>
            <a:r>
              <a:rPr lang="th-TH" sz="3000" dirty="0" smtClean="0">
                <a:solidFill>
                  <a:srgbClr val="FFFFFF"/>
                </a:solidFill>
                <a:latin typeface="TH SarabunPSK"/>
                <a:cs typeface="TH SarabunPSK"/>
              </a:rPr>
              <a:t>และภาคใต้ </a:t>
            </a:r>
            <a:endParaRPr lang="en-US" sz="3000" dirty="0">
              <a:solidFill>
                <a:srgbClr val="FFFFFF"/>
              </a:solidFill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333360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8362"/>
            <a:ext cx="8229600" cy="1143000"/>
          </a:xfrm>
        </p:spPr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ทรัพยากรและสิ่งแวดล้อม</a:t>
            </a:r>
            <a:endParaRPr lang="en-US" sz="6000" b="1" u="sng" dirty="0">
              <a:solidFill>
                <a:srgbClr val="FFBF31"/>
              </a:solidFill>
              <a:effectLst>
                <a:outerShdw blurRad="50800" dist="254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2512"/>
            <a:ext cx="8229600" cy="18567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-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โครงการสร้างท่าเทียบเรือน้ำลึก อ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.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คลองรั้ว จ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.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กระบี่</a:t>
            </a:r>
          </a:p>
        </p:txBody>
      </p:sp>
    </p:spTree>
    <p:extLst>
      <p:ext uri="{BB962C8B-B14F-4D97-AF65-F5344CB8AC3E}">
        <p14:creationId xmlns:p14="http://schemas.microsoft.com/office/powerpoint/2010/main" val="238530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82" y="2648346"/>
            <a:ext cx="2019902" cy="1302837"/>
          </a:xfrm>
          <a:prstGeom prst="rect">
            <a:avLst/>
          </a:prstGeom>
        </p:spPr>
      </p:pic>
      <p:pic>
        <p:nvPicPr>
          <p:cNvPr id="5" name="Picture 4" descr="e_9220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41" y="254000"/>
            <a:ext cx="3580188" cy="2335723"/>
          </a:xfrm>
          <a:prstGeom prst="rect">
            <a:avLst/>
          </a:prstGeom>
        </p:spPr>
      </p:pic>
      <p:pic>
        <p:nvPicPr>
          <p:cNvPr id="6" name="Picture 5" descr="กระบี่ 1 day-เกาะปอดะ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38" y="878399"/>
            <a:ext cx="3035904" cy="1915091"/>
          </a:xfrm>
          <a:prstGeom prst="rect">
            <a:avLst/>
          </a:prstGeom>
        </p:spPr>
      </p:pic>
      <p:pic>
        <p:nvPicPr>
          <p:cNvPr id="8" name="Picture 7" descr="Greenpeace-boycott-krabi-coal-power-pla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3" y="5307793"/>
            <a:ext cx="1726903" cy="1151268"/>
          </a:xfrm>
          <a:prstGeom prst="rect">
            <a:avLst/>
          </a:prstGeom>
        </p:spPr>
      </p:pic>
      <p:pic>
        <p:nvPicPr>
          <p:cNvPr id="9" name="Picture 8" descr="Image.aspx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00" y="2962558"/>
            <a:ext cx="3350381" cy="2236379"/>
          </a:xfrm>
          <a:prstGeom prst="rect">
            <a:avLst/>
          </a:prstGeom>
        </p:spPr>
      </p:pic>
      <p:pic>
        <p:nvPicPr>
          <p:cNvPr id="10" name="Picture 9" descr="X13108276-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12" y="4787586"/>
            <a:ext cx="3719284" cy="1754874"/>
          </a:xfrm>
          <a:prstGeom prst="rect">
            <a:avLst/>
          </a:prstGeom>
        </p:spPr>
      </p:pic>
      <p:pic>
        <p:nvPicPr>
          <p:cNvPr id="11" name="Picture 10" descr="img_916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94" y="4045858"/>
            <a:ext cx="997857" cy="665238"/>
          </a:xfrm>
          <a:prstGeom prst="rect">
            <a:avLst/>
          </a:prstGeom>
        </p:spPr>
      </p:pic>
      <p:pic>
        <p:nvPicPr>
          <p:cNvPr id="12" name="Picture 11" descr="1(34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39" y="4057953"/>
            <a:ext cx="1128244" cy="665238"/>
          </a:xfrm>
          <a:prstGeom prst="rect">
            <a:avLst/>
          </a:prstGeom>
        </p:spPr>
      </p:pic>
      <p:pic>
        <p:nvPicPr>
          <p:cNvPr id="13" name="Picture 12" descr="20150303_54f55da77251b_co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84" y="5283602"/>
            <a:ext cx="1958142" cy="10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6277" y="193525"/>
            <a:ext cx="8229600" cy="1161143"/>
          </a:xfrm>
        </p:spPr>
        <p:txBody>
          <a:bodyPr>
            <a:no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RESEARCH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pic>
        <p:nvPicPr>
          <p:cNvPr id="5" name="Picture 4" descr="Screen Shot 2558-05-18 at 3.42.11 AM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0" y="653144"/>
            <a:ext cx="7757474" cy="5866189"/>
          </a:xfrm>
          <a:prstGeom prst="rect">
            <a:avLst/>
          </a:prstGeom>
          <a:effectLst>
            <a:glow rad="114300">
              <a:schemeClr val="bg1">
                <a:alpha val="78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3203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056" y="193524"/>
            <a:ext cx="8229600" cy="1161143"/>
          </a:xfrm>
        </p:spPr>
        <p:txBody>
          <a:bodyPr>
            <a:no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RESEARCH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pic>
        <p:nvPicPr>
          <p:cNvPr id="3" name="Picture 2" descr="Screen Shot 2558-05-18 at 3.41.57 AM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" y="452873"/>
            <a:ext cx="8865810" cy="6308365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9154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PRE-PRODUCTION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6951" y="1584477"/>
            <a:ext cx="6676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ประเด็นหลัก</a:t>
            </a:r>
            <a:endParaRPr lang="en-US" sz="3600" b="1" u="sng" dirty="0" smtClean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algn="ctr"/>
            <a:r>
              <a:rPr lang="th-TH" sz="3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นำเสนอผลกระทบจากโรงไฟฟ้าถ่านหิน</a:t>
            </a:r>
            <a:endParaRPr lang="en-US" sz="30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algn="ctr"/>
            <a:r>
              <a:rPr lang="th-TH" sz="3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ที่เคยเกิดขึ้นมาแล้วและคาดว่าจะเกิดขึ้นในอนาคต</a:t>
            </a:r>
            <a:endParaRPr lang="en-US" sz="30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algn="ctr"/>
            <a:endParaRPr lang="th-TH" sz="3600" u="sng" dirty="0" smtClean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r>
              <a:rPr lang="th-TH" sz="36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กลุ่มเป้าหมาย</a:t>
            </a:r>
          </a:p>
          <a:p>
            <a:pPr marL="457200" indent="-457200">
              <a:buFontTx/>
              <a:buChar char="-"/>
            </a:pPr>
            <a:r>
              <a:rPr lang="th-TH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ผู้ที่ไม่ได้รับผลกระทบโดยตรง</a:t>
            </a:r>
            <a:r>
              <a:rPr lang="en-US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, </a:t>
            </a:r>
            <a:r>
              <a:rPr lang="th-TH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คนเมือง</a:t>
            </a:r>
            <a:endParaRPr lang="en-US" sz="3000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marL="457200" indent="-457200">
              <a:buFontTx/>
              <a:buChar char="-"/>
            </a:pPr>
            <a:r>
              <a:rPr lang="th-TH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ผู้คนในจังหวัดกระบี่</a:t>
            </a:r>
            <a:endParaRPr lang="en-US" sz="3000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marL="457200" indent="-457200">
              <a:buFontTx/>
              <a:buChar char="-"/>
            </a:pPr>
            <a:r>
              <a:rPr lang="th-TH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หน่วยงาน กฟฝ</a:t>
            </a:r>
            <a:r>
              <a:rPr lang="en-US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.</a:t>
            </a:r>
            <a:r>
              <a:rPr lang="th-TH" sz="3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 และ ภาครัฐ</a:t>
            </a:r>
          </a:p>
          <a:p>
            <a:endParaRPr lang="en-US" sz="3000" dirty="0"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367722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829" y="1797352"/>
            <a:ext cx="66935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รูปแบบการนำเสนอ</a:t>
            </a:r>
            <a:endParaRPr lang="en-US" b="1" u="sng" dirty="0" smtClean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โฆษณารณรงค์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3 </a:t>
            </a: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ตัว</a:t>
            </a:r>
          </a:p>
          <a:p>
            <a:pPr marL="0" indent="0" algn="ctr">
              <a:buNone/>
            </a:pP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ความยาวไม่เกิน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0.30-2.00 </a:t>
            </a: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นาที</a:t>
            </a:r>
            <a:endParaRPr lang="th-TH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  <a:p>
            <a:pPr marL="0" indent="0">
              <a:buNone/>
            </a:pPr>
            <a:r>
              <a:rPr lang="th-TH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วัตถุประสงค์</a:t>
            </a:r>
            <a:endParaRPr lang="th-TH" dirty="0" smtClean="0">
              <a:solidFill>
                <a:srgbClr val="FFFFFF"/>
              </a:solidFill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- </a:t>
            </a: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ให้ข้อมูล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- </a:t>
            </a: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กระตุ้น      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-</a:t>
            </a:r>
            <a:r>
              <a:rPr lang="th-TH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 ช่วยกันหาทางออกที่ดีที่สุด</a:t>
            </a:r>
            <a:endParaRPr lang="th-TH" dirty="0" smtClean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PRE-PRODUCTION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340985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733"/>
            <a:ext cx="8229600" cy="1143000"/>
          </a:xfrm>
        </p:spPr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ชุมชนคลองรั้ว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6667"/>
            <a:ext cx="8229600" cy="3646639"/>
          </a:xfrm>
        </p:spPr>
        <p:txBody>
          <a:bodyPr/>
          <a:lstStyle/>
          <a:p>
            <a:pPr marL="0" indent="0" algn="ctr">
              <a:buNone/>
            </a:pPr>
            <a:endParaRPr lang="th-TH" sz="3000" dirty="0"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en-US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“</a:t>
            </a:r>
            <a:r>
              <a:rPr lang="th-TH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พวกเรามีพลังงานทางเลือกมากมาย แต่พวกเขามีทางเลือกบ้างรึเปล่า</a:t>
            </a:r>
            <a:r>
              <a:rPr lang="en-US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”</a:t>
            </a:r>
            <a:endParaRPr lang="th-TH" sz="3000" dirty="0" smtClean="0">
              <a:solidFill>
                <a:schemeClr val="bg1"/>
              </a:solidFill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en-US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“</a:t>
            </a:r>
            <a:r>
              <a:rPr lang="th-TH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หรือเราจะปล่อยให้เวลา ทำร้ายพวกเขาอย่างไม่ใยดี</a:t>
            </a:r>
            <a:r>
              <a:rPr lang="en-US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”</a:t>
            </a:r>
            <a:endParaRPr lang="th-TH" sz="3000" dirty="0" smtClean="0">
              <a:solidFill>
                <a:schemeClr val="bg1"/>
              </a:solidFill>
              <a:latin typeface="TH SarabunPSK"/>
              <a:cs typeface="TH SarabunPSK"/>
            </a:endParaRPr>
          </a:p>
          <a:p>
            <a:pPr marL="0" indent="0">
              <a:buNone/>
            </a:pPr>
            <a:endParaRPr lang="en-US" sz="3000" b="1" u="sng" dirty="0">
              <a:solidFill>
                <a:srgbClr val="FFBF31"/>
              </a:solidFill>
              <a:latin typeface="TH SarabunPSK"/>
              <a:cs typeface="TH SarabunPSK"/>
            </a:endParaRPr>
          </a:p>
          <a:p>
            <a:pPr marL="0" indent="0" algn="ctr">
              <a:buNone/>
            </a:pPr>
            <a:r>
              <a:rPr lang="th-TH" sz="3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กลุ่มเป้าหมาย</a:t>
            </a:r>
            <a:r>
              <a:rPr lang="th-TH" sz="3000" b="1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 </a:t>
            </a:r>
            <a:r>
              <a:rPr lang="th-TH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คนเมือง</a:t>
            </a:r>
            <a:r>
              <a:rPr lang="en-US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, </a:t>
            </a:r>
            <a:r>
              <a:rPr lang="th-TH" sz="3000" dirty="0" smtClean="0">
                <a:solidFill>
                  <a:schemeClr val="bg1"/>
                </a:solidFill>
                <a:latin typeface="TH SarabunPSK"/>
                <a:cs typeface="TH SarabunPSK"/>
              </a:rPr>
              <a:t>ผู้ที่ไม่ได้รับผลกระทบโดยตรง</a:t>
            </a:r>
            <a:r>
              <a:rPr lang="th-TH" dirty="0" smtClean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0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yboard th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" y="1324569"/>
            <a:ext cx="8297333" cy="5170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7143" y="199594"/>
            <a:ext cx="287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>
                <a:solidFill>
                  <a:srgbClr val="FFBF3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/>
                <a:cs typeface="TH SarabunPSK"/>
              </a:rPr>
              <a:t>Storyboard</a:t>
            </a:r>
            <a:endParaRPr lang="en-US" sz="6000" b="1" u="sng" dirty="0">
              <a:solidFill>
                <a:srgbClr val="FFBF3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1608260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268</Words>
  <Application>Microsoft Macintosh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NO COAL SAVE KRABI</vt:lpstr>
      <vt:lpstr>ทรัพยากรและสิ่งแวดล้อม</vt:lpstr>
      <vt:lpstr>PowerPoint Presentation</vt:lpstr>
      <vt:lpstr>RESEARCH</vt:lpstr>
      <vt:lpstr>RESEARCH</vt:lpstr>
      <vt:lpstr>PRE-PRODUCTION</vt:lpstr>
      <vt:lpstr>PRE-PRODUCTION</vt:lpstr>
      <vt:lpstr>ชุมชนคลองรั้ว</vt:lpstr>
      <vt:lpstr>PowerPoint Presentation</vt:lpstr>
      <vt:lpstr>ถ้ากระบี่…</vt:lpstr>
      <vt:lpstr>Storyboard</vt:lpstr>
      <vt:lpstr>แสงไฟสีดำ</vt:lpstr>
      <vt:lpstr>Storyboard</vt:lpstr>
      <vt:lpstr>ผลที่คาดว่าจะได้รับ</vt:lpstr>
      <vt:lpstr>ช่องทางในการเผยแพร่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COAL SAVE KRABI</dc:title>
  <dc:creator>Pattara Lertanan</dc:creator>
  <cp:lastModifiedBy>Pattara Lertanan</cp:lastModifiedBy>
  <cp:revision>18</cp:revision>
  <dcterms:created xsi:type="dcterms:W3CDTF">2015-05-17T17:54:03Z</dcterms:created>
  <dcterms:modified xsi:type="dcterms:W3CDTF">2015-05-18T08:33:11Z</dcterms:modified>
</cp:coreProperties>
</file>